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9" r:id="rId11"/>
    <p:sldId id="270" r:id="rId12"/>
    <p:sldId id="272" r:id="rId13"/>
    <p:sldId id="273" r:id="rId14"/>
    <p:sldId id="268" r:id="rId15"/>
    <p:sldId id="266" r:id="rId16"/>
    <p:sldId id="267" r:id="rId17"/>
    <p:sldId id="265" r:id="rId18"/>
    <p:sldId id="274" r:id="rId19"/>
    <p:sldId id="275" r:id="rId20"/>
    <p:sldId id="271" r:id="rId21"/>
  </p:sldIdLst>
  <p:sldSz cx="12192000" cy="6858000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2862-1E24-4EE8-9181-DDD28B75A150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3D1A3-101D-4B4D-8325-A997A906A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175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2862-1E24-4EE8-9181-DDD28B75A150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3D1A3-101D-4B4D-8325-A997A906A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10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2862-1E24-4EE8-9181-DDD28B75A150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3D1A3-101D-4B4D-8325-A997A906A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565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2862-1E24-4EE8-9181-DDD28B75A150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3D1A3-101D-4B4D-8325-A997A906A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574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2862-1E24-4EE8-9181-DDD28B75A150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3D1A3-101D-4B4D-8325-A997A906A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284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2862-1E24-4EE8-9181-DDD28B75A150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3D1A3-101D-4B4D-8325-A997A906A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750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2862-1E24-4EE8-9181-DDD28B75A150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3D1A3-101D-4B4D-8325-A997A906A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042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2862-1E24-4EE8-9181-DDD28B75A150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3D1A3-101D-4B4D-8325-A997A906A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904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2862-1E24-4EE8-9181-DDD28B75A150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3D1A3-101D-4B4D-8325-A997A906A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773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2862-1E24-4EE8-9181-DDD28B75A150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3D1A3-101D-4B4D-8325-A997A906A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815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2862-1E24-4EE8-9181-DDD28B75A150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3D1A3-101D-4B4D-8325-A997A906A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627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C2862-1E24-4EE8-9181-DDD28B75A150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3D1A3-101D-4B4D-8325-A997A906A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482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компп\Desktop\ингушетия-морч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8331" y="1562774"/>
            <a:ext cx="10264726" cy="5807017"/>
          </a:xfrm>
        </p:spPr>
        <p:txBody>
          <a:bodyPr>
            <a:noAutofit/>
          </a:bodyPr>
          <a:lstStyle/>
          <a:p>
            <a:r>
              <a:rPr lang="ru-RU" sz="2800" dirty="0"/>
              <a:t> </a:t>
            </a:r>
            <a:br>
              <a:rPr lang="ru-RU" sz="2800" dirty="0"/>
            </a:br>
            <a:r>
              <a:rPr lang="ru-RU" sz="3200" dirty="0">
                <a:solidFill>
                  <a:srgbClr val="FF0000"/>
                </a:solidFill>
              </a:rPr>
              <a:t>  </a:t>
            </a:r>
            <a:r>
              <a:rPr lang="ru-RU" sz="3200" b="1" dirty="0" err="1" smtClean="0">
                <a:solidFill>
                  <a:srgbClr val="FF0000"/>
                </a:solidFill>
              </a:rPr>
              <a:t>Пачхьалкхан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бюджетни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школал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хьалхара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err="1" smtClean="0">
                <a:solidFill>
                  <a:srgbClr val="FF0000"/>
                </a:solidFill>
              </a:rPr>
              <a:t>дешаран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учреждени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«</a:t>
            </a:r>
            <a:r>
              <a:rPr lang="ru-RU" sz="3200" b="1" dirty="0" err="1" smtClean="0">
                <a:solidFill>
                  <a:srgbClr val="FF0000"/>
                </a:solidFill>
              </a:rPr>
              <a:t>Гуьмсан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муниципальни</a:t>
            </a:r>
            <a:r>
              <a:rPr lang="ru-RU" sz="3200" b="1" dirty="0" smtClean="0">
                <a:solidFill>
                  <a:srgbClr val="FF0000"/>
                </a:solidFill>
              </a:rPr>
              <a:t> к1оштан 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err="1" smtClean="0">
                <a:solidFill>
                  <a:srgbClr val="FF0000"/>
                </a:solidFill>
              </a:rPr>
              <a:t>Билтой-Юртара</a:t>
            </a:r>
            <a:r>
              <a:rPr lang="ru-RU" sz="3200" b="1" dirty="0" smtClean="0">
                <a:solidFill>
                  <a:srgbClr val="FF0000"/>
                </a:solidFill>
              </a:rPr>
              <a:t> «</a:t>
            </a:r>
            <a:r>
              <a:rPr lang="ru-RU" sz="3200" b="1" dirty="0" err="1" smtClean="0">
                <a:solidFill>
                  <a:srgbClr val="FF0000"/>
                </a:solidFill>
              </a:rPr>
              <a:t>Берийн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беш</a:t>
            </a:r>
            <a:r>
              <a:rPr lang="ru-RU" sz="3200" b="1" dirty="0" smtClean="0">
                <a:solidFill>
                  <a:srgbClr val="FF0000"/>
                </a:solidFill>
              </a:rPr>
              <a:t> № 1 «</a:t>
            </a:r>
            <a:r>
              <a:rPr lang="ru-RU" sz="3200" b="1" dirty="0" err="1" smtClean="0">
                <a:solidFill>
                  <a:srgbClr val="FF0000"/>
                </a:solidFill>
              </a:rPr>
              <a:t>Малх</a:t>
            </a:r>
            <a:r>
              <a:rPr lang="ru-RU" sz="3200" b="1" dirty="0" smtClean="0">
                <a:solidFill>
                  <a:srgbClr val="FF0000"/>
                </a:solidFill>
              </a:rPr>
              <a:t>»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                                                               </a:t>
            </a:r>
            <a:r>
              <a:rPr lang="ru-RU" sz="2800" b="1" dirty="0">
                <a:solidFill>
                  <a:schemeClr val="bg1"/>
                </a:solidFill>
              </a:rPr>
              <a:t/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      </a:t>
            </a:r>
            <a:r>
              <a:rPr lang="ru-RU" b="1" dirty="0" smtClean="0">
                <a:solidFill>
                  <a:srgbClr val="FF0000"/>
                </a:solidFill>
              </a:rPr>
              <a:t>Проект</a:t>
            </a:r>
            <a:r>
              <a:rPr lang="ru-RU" sz="2800" b="1" dirty="0" smtClean="0">
                <a:solidFill>
                  <a:schemeClr val="bg1"/>
                </a:solidFill>
              </a:rPr>
              <a:t/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          «</a:t>
            </a:r>
            <a:r>
              <a:rPr lang="ru-RU" sz="3600" b="1" dirty="0" err="1" smtClean="0">
                <a:solidFill>
                  <a:schemeClr val="bg1"/>
                </a:solidFill>
              </a:rPr>
              <a:t>Ненан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мотт</a:t>
            </a:r>
            <a:r>
              <a:rPr lang="ru-RU" sz="3600" b="1" dirty="0" smtClean="0">
                <a:solidFill>
                  <a:schemeClr val="bg1"/>
                </a:solidFill>
              </a:rPr>
              <a:t> – </a:t>
            </a:r>
            <a:r>
              <a:rPr lang="ru-RU" sz="3600" b="1" dirty="0" err="1" smtClean="0">
                <a:solidFill>
                  <a:schemeClr val="bg1"/>
                </a:solidFill>
              </a:rPr>
              <a:t>къоман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йуьхь</a:t>
            </a:r>
            <a:r>
              <a:rPr lang="ru-RU" sz="3600" b="1" dirty="0" smtClean="0">
                <a:solidFill>
                  <a:schemeClr val="bg1"/>
                </a:solidFill>
              </a:rPr>
              <a:t>, </a:t>
            </a:r>
            <a:r>
              <a:rPr lang="ru-RU" sz="3600" b="1" dirty="0" err="1" smtClean="0">
                <a:solidFill>
                  <a:schemeClr val="bg1"/>
                </a:solidFill>
              </a:rPr>
              <a:t>халкъан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орам</a:t>
            </a:r>
            <a:r>
              <a:rPr lang="ru-RU" sz="3600" b="1" dirty="0" smtClean="0">
                <a:solidFill>
                  <a:schemeClr val="bg1"/>
                </a:solidFill>
              </a:rPr>
              <a:t>»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  </a:t>
            </a:r>
            <a:r>
              <a:rPr lang="ru-RU" sz="3600" b="1" dirty="0" err="1" smtClean="0">
                <a:solidFill>
                  <a:schemeClr val="bg1"/>
                </a:solidFill>
              </a:rPr>
              <a:t>Ненан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мотт</a:t>
            </a:r>
            <a:r>
              <a:rPr lang="ru-RU" sz="3600" b="1" dirty="0" smtClean="0">
                <a:solidFill>
                  <a:schemeClr val="bg1"/>
                </a:solidFill>
              </a:rPr>
              <a:t> бека сан </a:t>
            </a:r>
            <a:r>
              <a:rPr lang="ru-RU" sz="3600" b="1" dirty="0" err="1" smtClean="0">
                <a:solidFill>
                  <a:schemeClr val="bg1"/>
                </a:solidFill>
              </a:rPr>
              <a:t>сица</a:t>
            </a:r>
            <a:r>
              <a:rPr lang="ru-RU" sz="3600" b="1" dirty="0" smtClean="0">
                <a:solidFill>
                  <a:schemeClr val="bg1"/>
                </a:solidFill>
              </a:rPr>
              <a:t>,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     </a:t>
            </a:r>
            <a:r>
              <a:rPr lang="ru-RU" sz="3600" b="1" dirty="0" err="1" smtClean="0">
                <a:solidFill>
                  <a:schemeClr val="bg1"/>
                </a:solidFill>
              </a:rPr>
              <a:t>Ненан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мотт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йазло</a:t>
            </a:r>
            <a:r>
              <a:rPr lang="ru-RU" sz="3600" b="1" dirty="0" smtClean="0">
                <a:solidFill>
                  <a:schemeClr val="bg1"/>
                </a:solidFill>
              </a:rPr>
              <a:t> сан </a:t>
            </a:r>
            <a:r>
              <a:rPr lang="ru-RU" sz="3600" b="1" dirty="0" err="1" smtClean="0">
                <a:solidFill>
                  <a:schemeClr val="bg1"/>
                </a:solidFill>
              </a:rPr>
              <a:t>сица</a:t>
            </a:r>
            <a:r>
              <a:rPr lang="ru-RU" sz="3600" b="1" dirty="0" smtClean="0">
                <a:solidFill>
                  <a:schemeClr val="bg1"/>
                </a:solidFill>
              </a:rPr>
              <a:t>.        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Сан </a:t>
            </a:r>
            <a:r>
              <a:rPr lang="ru-RU" sz="3600" b="1" dirty="0" err="1" smtClean="0">
                <a:solidFill>
                  <a:schemeClr val="bg1"/>
                </a:solidFill>
              </a:rPr>
              <a:t>бакъо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йу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иза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бийца</a:t>
            </a:r>
            <a:r>
              <a:rPr lang="ru-RU" sz="3600" b="1" dirty="0" smtClean="0">
                <a:solidFill>
                  <a:schemeClr val="bg1"/>
                </a:solidFill>
              </a:rPr>
              <a:t>,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Амма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йац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бакъо</a:t>
            </a:r>
            <a:r>
              <a:rPr lang="ru-RU" sz="3600" b="1" dirty="0" smtClean="0">
                <a:solidFill>
                  <a:schemeClr val="bg1"/>
                </a:solidFill>
              </a:rPr>
              <a:t> и </a:t>
            </a:r>
            <a:r>
              <a:rPr lang="ru-RU" sz="3600" b="1" dirty="0" err="1" smtClean="0">
                <a:solidFill>
                  <a:schemeClr val="bg1"/>
                </a:solidFill>
              </a:rPr>
              <a:t>хийца</a:t>
            </a:r>
            <a:r>
              <a:rPr lang="ru-RU" sz="3600" b="1" dirty="0" smtClean="0">
                <a:solidFill>
                  <a:schemeClr val="bg1"/>
                </a:solidFill>
              </a:rPr>
              <a:t>.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     </a:t>
            </a:r>
            <a:r>
              <a:rPr lang="ru-RU" sz="3600" b="1" dirty="0" err="1" smtClean="0">
                <a:solidFill>
                  <a:schemeClr val="bg1"/>
                </a:solidFill>
              </a:rPr>
              <a:t>Кечйинарг</a:t>
            </a:r>
            <a:r>
              <a:rPr lang="ru-RU" sz="3600" b="1" dirty="0">
                <a:solidFill>
                  <a:schemeClr val="bg1"/>
                </a:solidFill>
              </a:rPr>
              <a:t>: </a:t>
            </a:r>
            <a:r>
              <a:rPr lang="ru-RU" sz="3600" b="1" dirty="0" err="1">
                <a:solidFill>
                  <a:schemeClr val="bg1"/>
                </a:solidFill>
              </a:rPr>
              <a:t>кхетош</a:t>
            </a:r>
            <a:r>
              <a:rPr lang="ru-RU" sz="3600" b="1" dirty="0">
                <a:solidFill>
                  <a:schemeClr val="bg1"/>
                </a:solidFill>
              </a:rPr>
              <a:t>- </a:t>
            </a:r>
            <a:r>
              <a:rPr lang="ru-RU" sz="3600" b="1" dirty="0" err="1">
                <a:solidFill>
                  <a:schemeClr val="bg1"/>
                </a:solidFill>
              </a:rPr>
              <a:t>кхиорхо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Ильсова</a:t>
            </a:r>
            <a:r>
              <a:rPr lang="ru-RU" sz="3600" b="1" dirty="0">
                <a:solidFill>
                  <a:schemeClr val="bg1"/>
                </a:solidFill>
              </a:rPr>
              <a:t> Р.Р.</a:t>
            </a:r>
            <a:r>
              <a:rPr lang="ru-RU" sz="2800" b="1" dirty="0" smtClean="0">
                <a:solidFill>
                  <a:schemeClr val="bg1"/>
                </a:solidFill>
              </a:rPr>
              <a:t/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dirty="0"/>
              <a:t> 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9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5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photoshop-kopona.com/uploads/posts/2018-09/1537975089_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29"/>
            <a:ext cx="12192001" cy="715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23831" y="3624449"/>
            <a:ext cx="9498841" cy="2308324"/>
          </a:xfrm>
          <a:prstGeom prst="rect">
            <a:avLst/>
          </a:prstGeom>
          <a:solidFill>
            <a:srgbClr val="FF00FF"/>
          </a:solidFill>
        </p:spPr>
        <p:txBody>
          <a:bodyPr wrap="square">
            <a:spAutoFit/>
          </a:bodyPr>
          <a:lstStyle/>
          <a:p>
            <a:r>
              <a:rPr lang="ru-RU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Берийн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ненан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маттахь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1аламан </a:t>
            </a:r>
            <a:r>
              <a:rPr lang="ru-RU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хийцамаш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бовзийтар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ru-RU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сурта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т1аьхь </a:t>
            </a:r>
            <a:r>
              <a:rPr lang="ru-RU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гушдерг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схьадийца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1амор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03697" y="1293525"/>
            <a:ext cx="6339107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«Б1аьстенан 1алам» </a:t>
            </a:r>
            <a:endParaRPr lang="ru-RU" sz="44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ц1е  </a:t>
            </a:r>
            <a:r>
              <a:rPr lang="ru-RU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йолчу</a:t>
            </a:r>
            <a:r>
              <a:rPr lang="ru-RU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суьрта</a:t>
            </a:r>
            <a:r>
              <a:rPr lang="ru-RU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т1ехь </a:t>
            </a:r>
            <a:endParaRPr lang="ru-RU" sz="44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4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болх</a:t>
            </a:r>
            <a:r>
              <a:rPr lang="ru-RU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бар</a:t>
            </a:r>
            <a:endParaRPr lang="ru-RU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0326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avatars.mds.yandex.net/i?id=242bcf80c1794bad034a5e4d82b0c876-5879341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891"/>
            <a:ext cx="12192001" cy="669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03633" y="788394"/>
            <a:ext cx="3853812" cy="707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ru-RU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Берашца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«</a:t>
            </a:r>
            <a:r>
              <a:rPr lang="ru-RU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Нохчийн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г1иллакхаш» </a:t>
            </a:r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ц1е </a:t>
            </a:r>
            <a:r>
              <a:rPr lang="ru-RU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йолу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дарс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д1аяхьар 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38355" y="5207590"/>
            <a:ext cx="87300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Берашна</a:t>
            </a:r>
            <a:r>
              <a:rPr lang="ru-RU" sz="16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вай</a:t>
            </a:r>
            <a:r>
              <a:rPr lang="ru-RU" sz="16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къоман</a:t>
            </a:r>
            <a:r>
              <a:rPr lang="ru-RU" sz="16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г1иллакхах </a:t>
            </a:r>
            <a:r>
              <a:rPr lang="ru-RU" sz="1600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лацна</a:t>
            </a:r>
            <a:r>
              <a:rPr lang="ru-RU" sz="16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долу </a:t>
            </a:r>
            <a:r>
              <a:rPr lang="ru-RU" sz="1600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хаарш</a:t>
            </a:r>
            <a:r>
              <a:rPr lang="ru-RU" sz="16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совдахар</a:t>
            </a:r>
            <a:r>
              <a:rPr lang="ru-RU" sz="16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ru-RU" sz="1600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ненан</a:t>
            </a:r>
            <a:r>
              <a:rPr lang="ru-RU" sz="16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маттах</a:t>
            </a:r>
            <a:r>
              <a:rPr lang="ru-RU" sz="16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къамел</a:t>
            </a:r>
            <a:r>
              <a:rPr lang="ru-RU" sz="16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кхиор</a:t>
            </a:r>
            <a:endParaRPr lang="ru-RU" sz="1600" dirty="0">
              <a:solidFill>
                <a:srgbClr val="00B0F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33" y="1637846"/>
            <a:ext cx="6346211" cy="3569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49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catherineasquithgallery.com/uploads/posts/2021-03/1614697298_116-p-fon-s-ramkoi-iz-tsvetov-23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38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18782" y="912983"/>
            <a:ext cx="4553803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Йиш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«Сан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Нана»</a:t>
            </a:r>
          </a:p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нана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хьо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стенна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ойлане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йоьжна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Кийра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хьан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богу те г1алат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соьх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доьжна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Реза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еш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 ц1ергахь яга ю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кийча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 а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детталуш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довхачу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ц1ийца.</a:t>
            </a:r>
            <a:endParaRPr lang="ru-RU" b="1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72585" y="2097923"/>
            <a:ext cx="52219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Хийла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соьх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г1алатло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йоьжна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хир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ю,</a:t>
            </a:r>
          </a:p>
          <a:p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Б1аьргах хи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даллал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дог 1овжийна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хир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Делахь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нана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соьх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къинхетам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белахь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Дийлинчу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г1алатин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хьесап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делахь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34801" y="3730778"/>
            <a:ext cx="51058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Амма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хеназа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къежбелла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корта.</a:t>
            </a:r>
          </a:p>
          <a:p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Халонаш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дахарехь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лайна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ахь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шорта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Нана,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хьа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дикалла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кхачаяц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ийцарх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Дешнашца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лараяц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безам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хьоь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бийца</a:t>
            </a:r>
            <a:r>
              <a:rPr lang="ru-RU" sz="2400" dirty="0">
                <a:solidFill>
                  <a:srgbClr val="0070C0"/>
                </a:solidFill>
                <a:latin typeface="Helvetica Neue"/>
              </a:rPr>
              <a:t>.</a:t>
            </a:r>
            <a:endParaRPr lang="ru-RU" sz="2400" b="0" i="0" dirty="0">
              <a:solidFill>
                <a:srgbClr val="0070C0"/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5354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zdat-dom.ru/wp-content/uploads/2020/12/sejlmuhanovm-1-scal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0" r="22469"/>
          <a:stretch/>
        </p:blipFill>
        <p:spPr bwMode="auto">
          <a:xfrm>
            <a:off x="3554437" y="67908"/>
            <a:ext cx="8637563" cy="679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6437" y="548342"/>
            <a:ext cx="6096000" cy="111697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Берашца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къамел</a:t>
            </a:r>
            <a:endParaRPr lang="ru-RU" sz="2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«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Нана»</a:t>
            </a:r>
            <a:endParaRPr lang="ru-RU" sz="2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7255" y="3796154"/>
            <a:ext cx="2823617" cy="205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Берийн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нене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болу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безам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т1еч1аг1бар;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ненан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маттахь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берашна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шай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наношна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муьт1ахь хила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везий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хаийтар</a:t>
            </a:r>
            <a:endParaRPr lang="ru-RU" sz="16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01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catherineasquithgallery.com/uploads/posts/2021-02/1612583569_79-p-fon-dlya-prezentatsii-zelenaya-ramka-9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91486" cy="671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87701" y="1242079"/>
            <a:ext cx="6216766" cy="7811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Ненах</a:t>
            </a: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лаьцна</a:t>
            </a: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кицанаш</a:t>
            </a:r>
            <a:endParaRPr lang="ru-RU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6221" y="2391770"/>
            <a:ext cx="837972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ru-RU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Дикачу</a:t>
            </a:r>
            <a:r>
              <a:rPr lang="ru-RU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ненан</a:t>
            </a: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дика йо1 </a:t>
            </a:r>
            <a:r>
              <a:rPr lang="ru-RU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хуьлу</a:t>
            </a: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хазачу</a:t>
            </a: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ненан</a:t>
            </a: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коча</a:t>
            </a: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йо1 </a:t>
            </a:r>
            <a:r>
              <a:rPr lang="ru-RU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хуьлу</a:t>
            </a:r>
            <a:r>
              <a:rPr lang="ru-RU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rabicPeriod"/>
            </a:pPr>
            <a:r>
              <a:rPr lang="ru-RU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Нанас</a:t>
            </a:r>
            <a:r>
              <a:rPr lang="ru-RU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йина</a:t>
            </a: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чов</a:t>
            </a: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лаза </a:t>
            </a:r>
            <a:r>
              <a:rPr lang="ru-RU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</a:t>
            </a: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лозу. </a:t>
            </a:r>
            <a:endParaRPr lang="ru-RU" sz="28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Ненан</a:t>
            </a: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оьг1азло </a:t>
            </a:r>
            <a:r>
              <a:rPr lang="ru-RU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</a:t>
            </a: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санна</a:t>
            </a: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ю: </a:t>
            </a:r>
            <a:r>
              <a:rPr lang="ru-RU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дуккха</a:t>
            </a: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дог1а, </a:t>
            </a:r>
            <a:r>
              <a:rPr lang="ru-RU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амма</a:t>
            </a: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сиха</a:t>
            </a: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деша</a:t>
            </a:r>
            <a:r>
              <a:rPr lang="ru-RU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rabicPeriod"/>
            </a:pPr>
            <a:r>
              <a:rPr lang="ru-RU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Ненан</a:t>
            </a: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сий</a:t>
            </a: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динарг</a:t>
            </a: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махко</a:t>
            </a: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лерина</a:t>
            </a: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b="0" i="0" dirty="0"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58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thumbs.dreamstime.com/b/%D0%B4%D0%B5%D0%BA%D0%BE%D1%80%D0%B0%D1%82%D0%B8%D0%B2%D0%BD%D0%B0%D1%8F-%D0%B2%D0%B8%D0%BD%D1%82%D0%B0%D0%B6%D0%BD%D0%B0%D1%8F-%D1%80%D0%B0%D0%BC%D0%BA%D0%B0-%D1%84%D0%BB%D0%BE%D1%80%D0%B8%D1%81%D1%82%D0%B8%D1%87%D0%B5%D1%81%D0%BA%D0%B0%D1%8F-%D0%B2-%D0%B2%D0%B8%D0%BD%D1%82%D0%B0%D0%B6%D0%BD%D0%BE%D0%BC-%D1%81%D1%82%D0%B8%D0%BB%D0%B5-%D1%88%D0%B0%D0%B1%D0%BB%D0%BE%D0%BD-1434449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-218364"/>
            <a:ext cx="12036426" cy="758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47164" y="878722"/>
            <a:ext cx="8461612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ГЕЧДЕЛАХЬ, НАНА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Шаид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Рашидов </a:t>
            </a:r>
            <a:endParaRPr lang="ru-RU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нана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хьо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стенна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ойлане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йоьжна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Кийра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хьан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богу те г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алат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сох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доьжна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ru-RU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Резаеш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 ц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ергахь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вага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кийча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детталуш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довхачу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ийца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Амма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хеназа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къежбелла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корта, </a:t>
            </a:r>
            <a:endParaRPr lang="ru-RU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Халонаш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дахарехь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лайна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ахь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шорта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Нана,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хьан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дикалла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кхачаяц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йийцарх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Дешнашца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ларавац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безам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хьоь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бийца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Хийла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сох г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алатло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йоьжна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хир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ю, </a:t>
            </a:r>
            <a:endParaRPr lang="ru-RU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аьргех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хи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даллал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дог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овжийна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хир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Делахь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нана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сох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къинхетам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белахь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Дийлинчу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алатийн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хьесап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делахь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03009" y="5401528"/>
            <a:ext cx="56774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Ненаца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йерг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дуьненчохь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уггаре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мерза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</a:t>
            </a:r>
          </a:p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марзо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йуй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хаийтар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66820" y="572455"/>
            <a:ext cx="3166251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Ненах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лаьцна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байт 1амайар.</a:t>
            </a:r>
            <a:endParaRPr lang="ru-RU" sz="1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37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4926" y="319271"/>
            <a:ext cx="6096000" cy="124880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Ану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баба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йолче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хьошалг1а»</a:t>
            </a:r>
            <a:endParaRPr lang="ru-RU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дарс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д1аяхьар</a:t>
            </a:r>
            <a:endParaRPr lang="ru-RU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32895" y="4622074"/>
            <a:ext cx="4799464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Берашна</a:t>
            </a:r>
            <a:r>
              <a:rPr lang="ru-RU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з1акардаьхний </a:t>
            </a:r>
            <a:r>
              <a:rPr lang="ru-RU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довзийтар</a:t>
            </a:r>
            <a:r>
              <a:rPr lang="ru-RU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2000" b="1" dirty="0">
              <a:solidFill>
                <a:srgbClr val="00B0F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Баккхийчарга</a:t>
            </a:r>
            <a:r>
              <a:rPr lang="ru-RU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лерам</a:t>
            </a:r>
            <a:r>
              <a:rPr lang="ru-RU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хила </a:t>
            </a:r>
            <a:r>
              <a:rPr lang="ru-RU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безий</a:t>
            </a:r>
            <a:r>
              <a:rPr lang="ru-RU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хаийтар</a:t>
            </a:r>
            <a:r>
              <a:rPr lang="ru-RU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4" y="2385208"/>
            <a:ext cx="5964976" cy="4473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54" y="33014"/>
            <a:ext cx="6118746" cy="4589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54" y="0"/>
            <a:ext cx="6118746" cy="4589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608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proprikol.ru/wp-content/uploads/2020/07/kartinki-zolushka-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841" y="-1"/>
            <a:ext cx="856716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5487" y="255475"/>
            <a:ext cx="443743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Бераша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Овкъар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йо1» </a:t>
            </a:r>
            <a:endParaRPr lang="ru-RU" sz="32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Золушка) ц1е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йолу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32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туьйра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х1оттор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6562" y="4386302"/>
            <a:ext cx="3830471" cy="1285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Берашна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туьйра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ловзо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1амор.</a:t>
            </a:r>
            <a:endParaRPr lang="ru-RU" sz="16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Царна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кхечу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къоман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туьйранаш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довзийтар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6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20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catherineasquithgallery.com/uploads/posts/2021-03/1614861412_38-p-fon-s-tatarskim-ornamentom-4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0"/>
            <a:ext cx="11801220" cy="661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987" y="499433"/>
            <a:ext cx="7759305" cy="5819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851992" y="3597631"/>
            <a:ext cx="4064487" cy="1723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Берашна</a:t>
            </a:r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дахарехь</a:t>
            </a:r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вон - дики </a:t>
            </a:r>
            <a:r>
              <a:rPr lang="ru-RU" sz="24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довзийтар</a:t>
            </a:r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b="1" dirty="0">
              <a:solidFill>
                <a:srgbClr val="FFC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Лело</a:t>
            </a:r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дезарг</a:t>
            </a:r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дита</a:t>
            </a:r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дезарг</a:t>
            </a:r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муьлханиг</a:t>
            </a:r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</a:t>
            </a:r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хаийтар</a:t>
            </a:r>
            <a:endParaRPr lang="ru-RU" sz="2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1992" y="657093"/>
            <a:ext cx="3341769" cy="1643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Къонахчун</a:t>
            </a: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васт</a:t>
            </a:r>
            <a:endParaRPr lang="ru-RU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52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atherineasquithgallery.com/uploads/posts/2021-02/1613663928_59-p-fon-dlya-prezentatsii-bashkirskii-ornament-7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8" t="3818" r="10681" b="58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48664" y="376702"/>
            <a:ext cx="24946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ru-RU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Боцца</a:t>
            </a:r>
            <a:r>
              <a:rPr lang="ru-RU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чулацам</a:t>
            </a:r>
            <a:endParaRPr lang="ru-RU" sz="24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(аннотация)</a:t>
            </a:r>
            <a:endParaRPr lang="ru-RU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5423" y="-749836"/>
            <a:ext cx="11226017" cy="7514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ru-RU" u="sng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1алашо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нохчийн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мотт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хьал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долуш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хилар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хаийтар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дозуш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долу </a:t>
            </a:r>
            <a:r>
              <a:rPr lang="ru-RU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къамел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кхиор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 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</a:t>
            </a:r>
            <a:r>
              <a:rPr lang="ru-RU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Ненан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матте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болу </a:t>
            </a:r>
            <a:r>
              <a:rPr lang="ru-RU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безам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лакхабаккхар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endParaRPr lang="ru-RU" u="sng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endParaRPr lang="ru-RU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endParaRPr lang="ru-RU" u="sng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endParaRPr lang="ru-RU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sz="2000" u="sng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1алашонаш:</a:t>
            </a:r>
            <a:endParaRPr lang="ru-RU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sz="2000" u="sng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1аморан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ненан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маттах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долу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хаарш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1амор,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нохчийн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меттан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хазалла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исбаьхьалла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йовзийтар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sz="2000" u="sng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Кхиоран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мотт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шарбар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къамел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кхиор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sz="2000" u="sng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Кхетош</a:t>
            </a:r>
            <a:r>
              <a:rPr lang="ru-RU" sz="2000" u="sng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ru-RU" sz="2000" u="sng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кхиоран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къона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т1аьхье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синоьздангаллехь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кхетош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кхиор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нохчийн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метта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хазалла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цуьнан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марзо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кхиорхошна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йовзийтар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ненан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матте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безам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кхиор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Даймохк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Нана,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Ненан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мотт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цхьа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з1е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юй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хаийтар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endParaRPr lang="ru-RU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Х1ара проект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лерина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ю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вайн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ишколе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дахаза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долчу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берийн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шен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матте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шен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нене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шен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махке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безам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кхоллар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а, и  т1еч1аг1бар а. </a:t>
            </a:r>
            <a:endParaRPr lang="ru-RU" sz="1600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Т1екхуьу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къона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т1аьхье дайн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ламасташца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къоман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г1иллакх-оьздангаллица,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иман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долуш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хилийтарна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лерина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д1абаьхьна болу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болх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Х1ара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болх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аса д1аболош 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кхочуш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дан т1елаьцна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коьрта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ши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декхар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дара: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ненан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матте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кхиорхойн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безам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кхоллар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биллина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ненан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мотт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цаьрга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бийцийтар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Х1ора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занятехь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берийн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ловзаршкахь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локхучу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эшарехь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дуьйцучу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туьйранашкахь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берашна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вайн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нохчийн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къоман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хаза г1иллакхаш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довзийтира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ас,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цаьрга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безам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кхолларан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т1ехь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болх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 </a:t>
            </a:r>
            <a:r>
              <a:rPr lang="ru-RU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бира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</a:pP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FF0000"/>
                </a:solidFill>
              </a:rPr>
              <a:t>Лазам: </a:t>
            </a:r>
            <a:r>
              <a:rPr lang="ru-RU" sz="2400" dirty="0" err="1">
                <a:solidFill>
                  <a:srgbClr val="FF0000"/>
                </a:solidFill>
              </a:rPr>
              <a:t>къона</a:t>
            </a:r>
            <a:r>
              <a:rPr lang="ru-RU" sz="2400" dirty="0">
                <a:solidFill>
                  <a:srgbClr val="FF0000"/>
                </a:solidFill>
              </a:rPr>
              <a:t> т1екхууьуш </a:t>
            </a:r>
            <a:r>
              <a:rPr lang="ru-RU" sz="2400" dirty="0" err="1">
                <a:solidFill>
                  <a:srgbClr val="FF0000"/>
                </a:solidFill>
              </a:rPr>
              <a:t>йолчу</a:t>
            </a:r>
            <a:r>
              <a:rPr lang="ru-RU" sz="2400" dirty="0">
                <a:solidFill>
                  <a:srgbClr val="FF0000"/>
                </a:solidFill>
              </a:rPr>
              <a:t> т1аьхьено </a:t>
            </a:r>
            <a:r>
              <a:rPr lang="ru-RU" sz="2400" dirty="0" err="1">
                <a:solidFill>
                  <a:srgbClr val="FF0000"/>
                </a:solidFill>
              </a:rPr>
              <a:t>ненан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мотт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кхоччуш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буьйцаш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ца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хилар</a:t>
            </a:r>
            <a:r>
              <a:rPr lang="ru-RU" sz="2400" dirty="0">
                <a:solidFill>
                  <a:srgbClr val="FF0000"/>
                </a:solidFill>
              </a:rPr>
              <a:t>; </a:t>
            </a:r>
            <a:r>
              <a:rPr lang="ru-RU" sz="2400" dirty="0" err="1">
                <a:solidFill>
                  <a:srgbClr val="FF0000"/>
                </a:solidFill>
              </a:rPr>
              <a:t>йукъара</a:t>
            </a:r>
            <a:r>
              <a:rPr lang="ru-RU" sz="2400" dirty="0">
                <a:solidFill>
                  <a:srgbClr val="FF0000"/>
                </a:solidFill>
              </a:rPr>
              <a:t>  д1абовш </a:t>
            </a:r>
            <a:r>
              <a:rPr lang="ru-RU" sz="2400" dirty="0" err="1">
                <a:solidFill>
                  <a:srgbClr val="FF0000"/>
                </a:solidFill>
              </a:rPr>
              <a:t>болчу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меттанашна</a:t>
            </a:r>
            <a:r>
              <a:rPr lang="ru-RU" sz="2400" dirty="0">
                <a:solidFill>
                  <a:srgbClr val="FF0000"/>
                </a:solidFill>
              </a:rPr>
              <a:t>  </a:t>
            </a:r>
            <a:r>
              <a:rPr lang="ru-RU" sz="2400" dirty="0" err="1">
                <a:solidFill>
                  <a:srgbClr val="FF0000"/>
                </a:solidFill>
              </a:rPr>
              <a:t>йукъахь</a:t>
            </a:r>
            <a:r>
              <a:rPr lang="ru-RU" sz="2400" dirty="0">
                <a:solidFill>
                  <a:srgbClr val="FF0000"/>
                </a:solidFill>
              </a:rPr>
              <a:t>  </a:t>
            </a:r>
            <a:r>
              <a:rPr lang="ru-RU" sz="2400" dirty="0" err="1">
                <a:solidFill>
                  <a:srgbClr val="FF0000"/>
                </a:solidFill>
              </a:rPr>
              <a:t>нохчийн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мотт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хиларна</a:t>
            </a:r>
            <a:r>
              <a:rPr lang="ru-RU" sz="2400" dirty="0">
                <a:solidFill>
                  <a:srgbClr val="FF0000"/>
                </a:solidFill>
              </a:rPr>
              <a:t> болу </a:t>
            </a:r>
            <a:r>
              <a:rPr lang="ru-RU" sz="2400" dirty="0" err="1">
                <a:solidFill>
                  <a:srgbClr val="FF0000"/>
                </a:solidFill>
              </a:rPr>
              <a:t>кхерам</a:t>
            </a:r>
            <a:r>
              <a:rPr lang="ru-RU" sz="2400" dirty="0">
                <a:solidFill>
                  <a:srgbClr val="FF0000"/>
                </a:solidFill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48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974" y="828679"/>
            <a:ext cx="10466906" cy="769441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ru-RU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Берашна</a:t>
            </a: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юкъехь</a:t>
            </a: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къовсам</a:t>
            </a: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«</a:t>
            </a:r>
            <a:r>
              <a:rPr lang="ru-RU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Хаарийн</a:t>
            </a: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б1ов»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659" y="3181795"/>
            <a:ext cx="11452104" cy="1754326"/>
          </a:xfrm>
          <a:prstGeom prst="rect">
            <a:avLst/>
          </a:prstGeom>
          <a:solidFill>
            <a:srgbClr val="FF00F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Бераша</a:t>
            </a:r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шаьш</a:t>
            </a:r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1амийнарг </a:t>
            </a:r>
            <a:r>
              <a:rPr lang="ru-RU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карладоккху</a:t>
            </a:r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, проект </a:t>
            </a:r>
            <a:r>
              <a:rPr lang="ru-RU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ерзайо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331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3.infourok.ru/uploads/ex/10f2/00056821-0803545d/2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393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03384" y="696970"/>
            <a:ext cx="10466364" cy="546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Проектан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эшам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endParaRPr lang="ru-RU" sz="1600" b="1" dirty="0" smtClean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Мотт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бу-къам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мотт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бац-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къам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дац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Дала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деллачу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не1матех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уггаре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коьртаниг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шен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ненан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мотт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Мотт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къоман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а,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цуьнан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куьзга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Ненан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маттал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деза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х1ума хила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йиш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яц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къоман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кхолламехь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х1унда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аьлча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мотт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байна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къам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дуьненан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букъ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т1ера д1адов.Ткъа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къам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матто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латтош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Шен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мотт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бицбинчо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шен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кхерч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схьаваьлла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бух, дайн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мохк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бицбо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Шен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махке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бакъ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болу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безам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хила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йиш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яц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матте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безам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боцуш.Тахана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ненан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мотт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бовш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бац 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олу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вай,ткъа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ц1ена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нохчийн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мотт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хууш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берш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дукха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бац.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Цхьа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шо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ши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шо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хьалха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санна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ненан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мотт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буьйцуш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бац.Тахана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вайн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т1екхуьуш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йолчу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т1ехьено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ненан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мотт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бицбахь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церан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кхане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хир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яц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Вешан г1иллакхаш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д1атийсича,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вайх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нах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хир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дац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Ткъа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г1иллакхаш муха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ларлур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ненан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мотт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1имийча,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цуьнан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дан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дезза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дола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дича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Х1ора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кхиорхочун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декхар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аьлла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хета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суна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т1аьхь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болх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бар.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Берийн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бешахь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дуьйна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ненан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мотт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1амор а,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цунна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бог1уш болу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тидам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т1ебахийтар  -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вайн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коьрта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декхар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Х1ара проект т1аьхь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болх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бар ч1ог1а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пайденна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берашна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а,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кхиорхошна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Берашна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шайн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ненан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мотт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хаар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дуьненан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бахам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буй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хуур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кхиорхошна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ненан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маттах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долу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хаарш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сов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девр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Дала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вайн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ненан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мотт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лара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хьекъал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а,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кхетам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лойла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вайна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endParaRPr lang="ru-RU" sz="16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10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5.infourok.ru/uploads/ex/009e/000b10a5-9b314489/img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60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446" y="1305342"/>
            <a:ext cx="934094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ru-RU" sz="2000" b="1" u="sng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1алашо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нохчийн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мотт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хьал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долуш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хилар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хаийтар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дозуш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долу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къамел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кхиор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 </a:t>
            </a:r>
            <a:endParaRPr lang="ru-RU" b="1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Ненан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матте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болу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безам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лакхабаккхар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b="1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b="1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sz="2000" b="1" u="sng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1алашонаш:</a:t>
            </a:r>
            <a:endParaRPr lang="ru-RU" b="1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b="1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sz="2000" b="1" u="sng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1аморан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ненан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маттах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долу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хаарш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1амор,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нохчийн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меттан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хазалла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исбаьхьалла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йовзийтар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b="1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b="1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sz="2000" b="1" u="sng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Кхиоран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мотт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шарбар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къамел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кхиор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b="1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b="1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sz="2000" b="1" u="sng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Кхетош</a:t>
            </a:r>
            <a:r>
              <a:rPr lang="ru-RU" sz="2000" b="1" u="sng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ru-RU" sz="2000" b="1" u="sng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кхиоран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къона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т1аьхье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синоьздангаллехь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кхетош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кхиор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нохчийн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метта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хазалла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цуьнан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марзо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кхиорхошна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йовзийтар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ненан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матте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безам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кхиор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Даймохк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Нана,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Ненан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мотт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цхьа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з1е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юй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хаийтар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97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atherineasquithgallery.com/uploads/posts/2021-02/1613639520_76-p-fon-dlya-prezentatsii-tatarskii-ornament-9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4" y="83012"/>
            <a:ext cx="12093525" cy="677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1687" y="1245582"/>
            <a:ext cx="10100602" cy="4762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Проектан</a:t>
            </a:r>
            <a:r>
              <a:rPr lang="ru-RU" sz="2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коьрта</a:t>
            </a:r>
            <a:r>
              <a:rPr lang="ru-RU" sz="2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чулацам</a:t>
            </a:r>
            <a:r>
              <a:rPr lang="ru-RU" sz="2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b="1" dirty="0" smtClean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24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кхочуш</a:t>
            </a:r>
            <a:r>
              <a:rPr lang="ru-RU" sz="2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йеш</a:t>
            </a:r>
            <a:r>
              <a:rPr lang="ru-RU" sz="2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лелина</a:t>
            </a:r>
            <a:r>
              <a:rPr lang="ru-RU" sz="2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йолу</a:t>
            </a:r>
            <a:r>
              <a:rPr lang="ru-RU" sz="2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методаш</a:t>
            </a:r>
            <a:r>
              <a:rPr lang="ru-RU" sz="2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b="1" dirty="0" smtClean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Дешан</a:t>
            </a:r>
            <a:r>
              <a:rPr lang="ru-RU" sz="2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b="1" dirty="0" smtClean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исбаьхьаллийн</a:t>
            </a:r>
            <a:r>
              <a:rPr lang="ru-RU" sz="2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литература </a:t>
            </a:r>
            <a:r>
              <a:rPr lang="ru-RU" sz="24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йешар</a:t>
            </a:r>
            <a:r>
              <a:rPr lang="ru-RU" sz="2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байташ</a:t>
            </a:r>
            <a:r>
              <a:rPr lang="ru-RU" sz="2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1амор, </a:t>
            </a:r>
            <a:r>
              <a:rPr lang="ru-RU" sz="24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берашца</a:t>
            </a:r>
            <a:r>
              <a:rPr lang="ru-RU" sz="2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къамел</a:t>
            </a:r>
            <a:r>
              <a:rPr lang="ru-RU" sz="2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дар,</a:t>
            </a:r>
            <a:endParaRPr lang="ru-RU" b="1" dirty="0" smtClean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туьйранаш</a:t>
            </a:r>
            <a:r>
              <a:rPr lang="ru-RU" sz="2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дийцар</a:t>
            </a:r>
            <a:r>
              <a:rPr lang="ru-RU" sz="2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б1арга </a:t>
            </a:r>
            <a:r>
              <a:rPr lang="ru-RU" sz="24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схьагуш</a:t>
            </a:r>
            <a:r>
              <a:rPr lang="ru-RU" sz="2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долчунт1аьхь </a:t>
            </a:r>
            <a:r>
              <a:rPr lang="ru-RU" sz="24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болх</a:t>
            </a:r>
            <a:r>
              <a:rPr lang="ru-RU" sz="2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бар, </a:t>
            </a:r>
            <a:r>
              <a:rPr lang="ru-RU" sz="24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суьрташка</a:t>
            </a:r>
            <a:r>
              <a:rPr lang="ru-RU" sz="2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хьажар</a:t>
            </a:r>
            <a:r>
              <a:rPr lang="ru-RU" sz="2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b="1" dirty="0" smtClean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Берашца</a:t>
            </a:r>
            <a:r>
              <a:rPr lang="ru-RU" sz="2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кхочуш</a:t>
            </a:r>
            <a:r>
              <a:rPr lang="ru-RU" sz="2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4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бина</a:t>
            </a:r>
            <a:r>
              <a:rPr lang="ru-RU" sz="2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болх</a:t>
            </a:r>
            <a:r>
              <a:rPr lang="ru-RU" sz="2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(практическая работа):</a:t>
            </a:r>
            <a:endParaRPr lang="ru-RU" b="1" dirty="0" smtClean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дарс</a:t>
            </a:r>
            <a:r>
              <a:rPr lang="ru-RU" sz="2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меттаххьеран</a:t>
            </a:r>
            <a:r>
              <a:rPr lang="ru-RU" sz="2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ловзарш</a:t>
            </a:r>
            <a:r>
              <a:rPr lang="ru-RU" sz="2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п1елгийн </a:t>
            </a:r>
            <a:r>
              <a:rPr lang="ru-RU" sz="24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ловзарш</a:t>
            </a:r>
            <a:r>
              <a:rPr lang="ru-RU" sz="2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туьйран</a:t>
            </a:r>
            <a:r>
              <a:rPr lang="ru-RU" sz="2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сюжет х1оттор,</a:t>
            </a:r>
            <a:endParaRPr lang="ru-RU" b="1" dirty="0" smtClean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сюжетно –ролевой </a:t>
            </a:r>
            <a:r>
              <a:rPr lang="ru-RU" sz="24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ловзар</a:t>
            </a:r>
            <a:r>
              <a:rPr lang="ru-RU" sz="2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«</a:t>
            </a:r>
            <a:r>
              <a:rPr lang="ru-RU" sz="24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Хаарийн</a:t>
            </a:r>
            <a:r>
              <a:rPr lang="ru-RU" sz="2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б1ов» ц1е </a:t>
            </a:r>
            <a:r>
              <a:rPr lang="ru-RU" sz="24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йолу</a:t>
            </a:r>
            <a:r>
              <a:rPr lang="ru-RU" sz="2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къовсам</a:t>
            </a:r>
            <a:r>
              <a:rPr lang="ru-RU" sz="2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8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c.pics.livejournal.com/voshod_chr/42106518/742832/742832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9433" y="949219"/>
            <a:ext cx="11546006" cy="436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Цхьана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ханна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йолу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ресурсаш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ru-RU" b="1" dirty="0" smtClean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Материально-технический </a:t>
            </a:r>
            <a:r>
              <a:rPr lang="ru-RU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ресурсаш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исбаьхьаллийн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литературный маь1иг,</a:t>
            </a:r>
            <a:endParaRPr lang="ru-RU" b="1" dirty="0" smtClean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Х1уман  </a:t>
            </a:r>
            <a:r>
              <a:rPr lang="ru-RU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кхиарехь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кечйина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чоь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психологан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чоь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(предметно - развивающая среда) </a:t>
            </a:r>
            <a:endParaRPr lang="ru-RU" b="1" dirty="0" smtClean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Адмашкара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хилла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болу </a:t>
            </a:r>
            <a:r>
              <a:rPr lang="ru-RU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пайда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методист, </a:t>
            </a:r>
            <a:r>
              <a:rPr lang="ru-RU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берийн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наной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психолог.</a:t>
            </a:r>
            <a:endParaRPr lang="ru-RU" b="1" dirty="0" smtClean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(Человеческие ресурсы)</a:t>
            </a:r>
            <a:endParaRPr lang="ru-RU" b="1" dirty="0" smtClean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Проектан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декъашхой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b="1" dirty="0" smtClean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кхетош-кхиорхо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берийн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ц1ахьберш, методист, психолог.</a:t>
            </a:r>
            <a:endParaRPr lang="ru-RU" b="1" dirty="0" smtClean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Проектан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1алашонца </a:t>
            </a:r>
            <a:r>
              <a:rPr lang="ru-RU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кечдина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бераш-лакхара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«</a:t>
            </a:r>
            <a:r>
              <a:rPr lang="ru-RU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Седарчий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ц1е </a:t>
            </a:r>
            <a:r>
              <a:rPr lang="ru-RU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йолчу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тобанера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пхиъ-йалх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шаре </a:t>
            </a:r>
            <a:r>
              <a:rPr lang="ru-RU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девлла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шайн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деци-</a:t>
            </a:r>
            <a:r>
              <a:rPr lang="ru-RU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ненаци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долу </a:t>
            </a:r>
            <a:r>
              <a:rPr lang="ru-RU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28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platform.guideadvisor.ru/file/5e/09/5e09c342d54f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301"/>
            <a:ext cx="12192000" cy="671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56097" y="2799993"/>
            <a:ext cx="10740788" cy="3034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4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кхочушйаран</a:t>
            </a:r>
            <a:r>
              <a:rPr lang="ru-RU" sz="4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тайпанаш</a:t>
            </a:r>
            <a:r>
              <a:rPr lang="ru-RU" sz="4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3200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4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йолоран</a:t>
            </a:r>
            <a:r>
              <a:rPr lang="ru-RU" sz="4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кечам (подготовительный)</a:t>
            </a:r>
            <a:endParaRPr lang="ru-RU" sz="3200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Проектан</a:t>
            </a:r>
            <a:r>
              <a:rPr lang="ru-RU" sz="4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коьрта</a:t>
            </a:r>
            <a:r>
              <a:rPr lang="ru-RU" sz="4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дакъа</a:t>
            </a:r>
            <a:r>
              <a:rPr lang="ru-RU" sz="4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кхочушдар</a:t>
            </a:r>
            <a:r>
              <a:rPr lang="ru-RU" sz="4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(основной)</a:t>
            </a:r>
            <a:endParaRPr lang="ru-RU" sz="3200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4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йерзор</a:t>
            </a:r>
            <a:r>
              <a:rPr lang="ru-RU" sz="4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(заключительный)</a:t>
            </a:r>
            <a:endParaRPr lang="ru-RU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51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s://s00.yaplakal.com/pics/pics_original/2/1/5/148965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3526"/>
            <a:ext cx="12192000" cy="343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00.yaplakal.com/pics/pics_original/2/1/5/148965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918173"/>
            <a:ext cx="12192000" cy="360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822365" y="5098919"/>
            <a:ext cx="4893519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Берашна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вовшашца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долу г1иллакх </a:t>
            </a:r>
            <a:r>
              <a:rPr lang="ru-RU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кхиор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48000" y="156104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Б</a:t>
            </a:r>
            <a:r>
              <a:rPr lang="ru-RU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ераша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вовшашка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маршалла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хаттар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Байтан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барамехь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</a:p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«1уьйре марша йог1ийла </a:t>
            </a:r>
            <a:r>
              <a:rPr lang="ru-RU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вайн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…» </a:t>
            </a:r>
            <a:endParaRPr lang="ru-RU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8155"/>
            <a:ext cx="4324628" cy="2432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950" y="2305857"/>
            <a:ext cx="3971498" cy="22922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"/>
          <a:stretch/>
        </p:blipFill>
        <p:spPr>
          <a:xfrm>
            <a:off x="8144448" y="1832187"/>
            <a:ext cx="3865582" cy="2394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863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9" r="8657" b="15487"/>
          <a:stretch/>
        </p:blipFill>
        <p:spPr>
          <a:xfrm>
            <a:off x="0" y="0"/>
            <a:ext cx="1202367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98042" y="4587725"/>
            <a:ext cx="6264321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Берийн</a:t>
            </a: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ненан</a:t>
            </a: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маттах</a:t>
            </a: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долу </a:t>
            </a:r>
            <a:r>
              <a:rPr lang="ru-RU" sz="2800" b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къамел</a:t>
            </a: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кхиор</a:t>
            </a: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ru-RU" sz="2800" b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шайн</a:t>
            </a: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ненан</a:t>
            </a: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мотт</a:t>
            </a: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1алашбаран </a:t>
            </a:r>
            <a:r>
              <a:rPr lang="ru-RU" sz="2800" b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декхар</a:t>
            </a: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кхочуш</a:t>
            </a: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дан </a:t>
            </a:r>
            <a:r>
              <a:rPr lang="ru-RU" sz="2800" b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дезий</a:t>
            </a: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хаийтар</a:t>
            </a: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4201" y="223198"/>
            <a:ext cx="7904329" cy="157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Берашца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ненан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маттах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лаьцна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ккъамел</a:t>
            </a:r>
            <a:endParaRPr lang="ru-RU" sz="20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Берийн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дидактический </a:t>
            </a:r>
            <a:r>
              <a:rPr lang="ru-RU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ловзар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Ненан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маттахь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дешнаш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дукха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хьа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олу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?»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54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263</TotalTime>
  <Words>883</Words>
  <Application>Microsoft Office PowerPoint</Application>
  <PresentationFormat>Широкоэкранный</PresentationFormat>
  <Paragraphs>117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Helvetica Neue</vt:lpstr>
      <vt:lpstr>Times New Roman</vt:lpstr>
      <vt:lpstr>Тема Office</vt:lpstr>
      <vt:lpstr>    Пачхьалкхан бюджетни школал хьалхара  дешаран учреждени  «Гуьмсан муниципальни к1оштан  Билтой-Юртара «Берийн беш № 1 «Малх»                                                                       Проект           «Ненан мотт – къоман йуьхь, халкъан орам»   Ненан мотт бека сан сица,      Ненан мотт йазло сан сица.         Сан бакъо йу иза бийца,  Амма йац бакъо и хийца.      Кечйинарг: кхетош- кхиорхо Ильсова Р.Р.  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                    Пачхьалкхан бюджетни школал хьалхара  дешаран учреждени  «Гуьмсан муниципальни к1оштан  Билтой-Юртара «Берийн беш № 1 «Малх»                                                                    Проект                              «Ненан мотт – къоман йуьхь, халкъан орам»     </dc:title>
  <dc:creator>компп</dc:creator>
  <cp:lastModifiedBy>компп</cp:lastModifiedBy>
  <cp:revision>24</cp:revision>
  <cp:lastPrinted>2022-04-20T09:40:37Z</cp:lastPrinted>
  <dcterms:created xsi:type="dcterms:W3CDTF">2022-04-19T18:32:04Z</dcterms:created>
  <dcterms:modified xsi:type="dcterms:W3CDTF">2022-04-20T09:40:57Z</dcterms:modified>
</cp:coreProperties>
</file>